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9"/>
  </p:notesMasterIdLst>
  <p:sldIdLst>
    <p:sldId id="256" r:id="rId6"/>
    <p:sldId id="259"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2"/>
  </p:normalViewPr>
  <p:slideViewPr>
    <p:cSldViewPr snapToGrid="0" snapToObjects="1">
      <p:cViewPr varScale="1">
        <p:scale>
          <a:sx n="78" d="100"/>
          <a:sy n="78" d="100"/>
        </p:scale>
        <p:origin x="85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viewProps" Target="viewProps.xml"/><Relationship Id="rId5" Type="http://schemas.openxmlformats.org/officeDocument/2006/relationships/slideMaster" Target="slideMasters/slideMaster1.xml"/><Relationship Id="rId10"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A4CB13-7C8D-4617-B142-42BFE9AFFEB2}" type="datetimeFigureOut">
              <a:rPr lang="en-US" smtClean="0"/>
              <a:t>7/3/2025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87A9E6-6E9F-46B0-811C-49A8A951BB91}" type="slidenum">
              <a:rPr lang="en-US" smtClean="0"/>
              <a:t>‹#›</a:t>
            </a:fld>
            <a:endParaRPr lang="en-US"/>
          </a:p>
        </p:txBody>
      </p:sp>
    </p:spTree>
    <p:extLst>
      <p:ext uri="{BB962C8B-B14F-4D97-AF65-F5344CB8AC3E}">
        <p14:creationId xmlns:p14="http://schemas.microsoft.com/office/powerpoint/2010/main" val="4069420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46A288A-FCEA-2A4A-A1CE-BF25654EAF73}" type="datetimeFigureOut">
              <a:rPr lang="en-US" smtClean="0"/>
              <a:t>7/3/2025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3CFC25-4A46-444B-AAAA-C1A42D0E6115}" type="slidenum">
              <a:rPr lang="en-US" smtClean="0"/>
              <a:t>‹#›</a:t>
            </a:fld>
            <a:endParaRPr lang="en-US"/>
          </a:p>
        </p:txBody>
      </p:sp>
    </p:spTree>
    <p:extLst>
      <p:ext uri="{BB962C8B-B14F-4D97-AF65-F5344CB8AC3E}">
        <p14:creationId xmlns:p14="http://schemas.microsoft.com/office/powerpoint/2010/main" val="1345577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6A288A-FCEA-2A4A-A1CE-BF25654EAF73}" type="datetimeFigureOut">
              <a:rPr lang="en-US" smtClean="0"/>
              <a:t>7/3/2025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3CFC25-4A46-444B-AAAA-C1A42D0E6115}" type="slidenum">
              <a:rPr lang="en-US" smtClean="0"/>
              <a:t>‹#›</a:t>
            </a:fld>
            <a:endParaRPr lang="en-US"/>
          </a:p>
        </p:txBody>
      </p:sp>
    </p:spTree>
    <p:extLst>
      <p:ext uri="{BB962C8B-B14F-4D97-AF65-F5344CB8AC3E}">
        <p14:creationId xmlns:p14="http://schemas.microsoft.com/office/powerpoint/2010/main" val="49894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6A288A-FCEA-2A4A-A1CE-BF25654EAF73}" type="datetimeFigureOut">
              <a:rPr lang="en-US" smtClean="0"/>
              <a:t>7/3/2025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3CFC25-4A46-444B-AAAA-C1A42D0E6115}" type="slidenum">
              <a:rPr lang="en-US" smtClean="0"/>
              <a:t>‹#›</a:t>
            </a:fld>
            <a:endParaRPr lang="en-US"/>
          </a:p>
        </p:txBody>
      </p:sp>
    </p:spTree>
    <p:extLst>
      <p:ext uri="{BB962C8B-B14F-4D97-AF65-F5344CB8AC3E}">
        <p14:creationId xmlns:p14="http://schemas.microsoft.com/office/powerpoint/2010/main" val="1954389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6A288A-FCEA-2A4A-A1CE-BF25654EAF73}" type="datetimeFigureOut">
              <a:rPr lang="en-US" smtClean="0"/>
              <a:t>7/3/2025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3CFC25-4A46-444B-AAAA-C1A42D0E6115}" type="slidenum">
              <a:rPr lang="en-US" smtClean="0"/>
              <a:t>‹#›</a:t>
            </a:fld>
            <a:endParaRPr lang="en-US"/>
          </a:p>
        </p:txBody>
      </p:sp>
    </p:spTree>
    <p:extLst>
      <p:ext uri="{BB962C8B-B14F-4D97-AF65-F5344CB8AC3E}">
        <p14:creationId xmlns:p14="http://schemas.microsoft.com/office/powerpoint/2010/main" val="2121399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6A288A-FCEA-2A4A-A1CE-BF25654EAF73}" type="datetimeFigureOut">
              <a:rPr lang="en-US" smtClean="0"/>
              <a:t>7/3/2025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3CFC25-4A46-444B-AAAA-C1A42D0E6115}" type="slidenum">
              <a:rPr lang="en-US" smtClean="0"/>
              <a:t>‹#›</a:t>
            </a:fld>
            <a:endParaRPr lang="en-US"/>
          </a:p>
        </p:txBody>
      </p:sp>
    </p:spTree>
    <p:extLst>
      <p:ext uri="{BB962C8B-B14F-4D97-AF65-F5344CB8AC3E}">
        <p14:creationId xmlns:p14="http://schemas.microsoft.com/office/powerpoint/2010/main" val="1834628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46A288A-FCEA-2A4A-A1CE-BF25654EAF73}" type="datetimeFigureOut">
              <a:rPr lang="en-US" smtClean="0"/>
              <a:t>7/3/2025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3CFC25-4A46-444B-AAAA-C1A42D0E6115}" type="slidenum">
              <a:rPr lang="en-US" smtClean="0"/>
              <a:t>‹#›</a:t>
            </a:fld>
            <a:endParaRPr lang="en-US"/>
          </a:p>
        </p:txBody>
      </p:sp>
    </p:spTree>
    <p:extLst>
      <p:ext uri="{BB962C8B-B14F-4D97-AF65-F5344CB8AC3E}">
        <p14:creationId xmlns:p14="http://schemas.microsoft.com/office/powerpoint/2010/main" val="1030121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46A288A-FCEA-2A4A-A1CE-BF25654EAF73}" type="datetimeFigureOut">
              <a:rPr lang="en-US" smtClean="0"/>
              <a:t>7/3/2025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3CFC25-4A46-444B-AAAA-C1A42D0E6115}" type="slidenum">
              <a:rPr lang="en-US" smtClean="0"/>
              <a:t>‹#›</a:t>
            </a:fld>
            <a:endParaRPr lang="en-US"/>
          </a:p>
        </p:txBody>
      </p:sp>
    </p:spTree>
    <p:extLst>
      <p:ext uri="{BB962C8B-B14F-4D97-AF65-F5344CB8AC3E}">
        <p14:creationId xmlns:p14="http://schemas.microsoft.com/office/powerpoint/2010/main" val="245779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46A288A-FCEA-2A4A-A1CE-BF25654EAF73}" type="datetimeFigureOut">
              <a:rPr lang="en-US" smtClean="0"/>
              <a:t>7/3/2025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3CFC25-4A46-444B-AAAA-C1A42D0E6115}" type="slidenum">
              <a:rPr lang="en-US" smtClean="0"/>
              <a:t>‹#›</a:t>
            </a:fld>
            <a:endParaRPr lang="en-US"/>
          </a:p>
        </p:txBody>
      </p:sp>
    </p:spTree>
    <p:extLst>
      <p:ext uri="{BB962C8B-B14F-4D97-AF65-F5344CB8AC3E}">
        <p14:creationId xmlns:p14="http://schemas.microsoft.com/office/powerpoint/2010/main" val="1200902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6A288A-FCEA-2A4A-A1CE-BF25654EAF73}" type="datetimeFigureOut">
              <a:rPr lang="en-US" smtClean="0"/>
              <a:t>7/3/2025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3CFC25-4A46-444B-AAAA-C1A42D0E6115}" type="slidenum">
              <a:rPr lang="en-US" smtClean="0"/>
              <a:t>‹#›</a:t>
            </a:fld>
            <a:endParaRPr lang="en-US"/>
          </a:p>
        </p:txBody>
      </p:sp>
    </p:spTree>
    <p:extLst>
      <p:ext uri="{BB962C8B-B14F-4D97-AF65-F5344CB8AC3E}">
        <p14:creationId xmlns:p14="http://schemas.microsoft.com/office/powerpoint/2010/main" val="1515507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6A288A-FCEA-2A4A-A1CE-BF25654EAF73}" type="datetimeFigureOut">
              <a:rPr lang="en-US" smtClean="0"/>
              <a:t>7/3/2025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3CFC25-4A46-444B-AAAA-C1A42D0E6115}" type="slidenum">
              <a:rPr lang="en-US" smtClean="0"/>
              <a:t>‹#›</a:t>
            </a:fld>
            <a:endParaRPr lang="en-US"/>
          </a:p>
        </p:txBody>
      </p:sp>
    </p:spTree>
    <p:extLst>
      <p:ext uri="{BB962C8B-B14F-4D97-AF65-F5344CB8AC3E}">
        <p14:creationId xmlns:p14="http://schemas.microsoft.com/office/powerpoint/2010/main" val="1972969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6A288A-FCEA-2A4A-A1CE-BF25654EAF73}" type="datetimeFigureOut">
              <a:rPr lang="en-US" smtClean="0"/>
              <a:t>7/3/2025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3CFC25-4A46-444B-AAAA-C1A42D0E6115}" type="slidenum">
              <a:rPr lang="en-US" smtClean="0"/>
              <a:t>‹#›</a:t>
            </a:fld>
            <a:endParaRPr lang="en-US"/>
          </a:p>
        </p:txBody>
      </p:sp>
    </p:spTree>
    <p:extLst>
      <p:ext uri="{BB962C8B-B14F-4D97-AF65-F5344CB8AC3E}">
        <p14:creationId xmlns:p14="http://schemas.microsoft.com/office/powerpoint/2010/main" val="404687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6A288A-FCEA-2A4A-A1CE-BF25654EAF73}" type="datetimeFigureOut">
              <a:rPr lang="en-US" smtClean="0"/>
              <a:t>7/3/2025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3CFC25-4A46-444B-AAAA-C1A42D0E6115}" type="slidenum">
              <a:rPr lang="en-US" smtClean="0"/>
              <a:t>‹#›</a:t>
            </a:fld>
            <a:endParaRPr lang="en-US"/>
          </a:p>
        </p:txBody>
      </p:sp>
    </p:spTree>
    <p:extLst>
      <p:ext uri="{BB962C8B-B14F-4D97-AF65-F5344CB8AC3E}">
        <p14:creationId xmlns:p14="http://schemas.microsoft.com/office/powerpoint/2010/main" val="3873605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b="1" dirty="0"/>
              <a:t>SCRS Site Management </a:t>
            </a:r>
            <a:r>
              <a:rPr lang="en-US" sz="5400" b="1"/>
              <a:t>Module E6(R2) Update </a:t>
            </a:r>
            <a:r>
              <a:rPr lang="en-US" sz="5400" b="1" dirty="0"/>
              <a:t>Supplement</a:t>
            </a:r>
          </a:p>
        </p:txBody>
      </p:sp>
      <p:sp>
        <p:nvSpPr>
          <p:cNvPr id="3" name="Subtitle 2"/>
          <p:cNvSpPr>
            <a:spLocks noGrp="1"/>
          </p:cNvSpPr>
          <p:nvPr>
            <p:ph type="subTitle" idx="1"/>
          </p:nvPr>
        </p:nvSpPr>
        <p:spPr>
          <a:xfrm>
            <a:off x="1524000" y="3235960"/>
            <a:ext cx="9144000" cy="1655762"/>
          </a:xfrm>
        </p:spPr>
        <p:txBody>
          <a:bodyPr>
            <a:normAutofit/>
          </a:bodyPr>
          <a:lstStyle/>
          <a:p>
            <a:endParaRPr lang="en-US" sz="3200" dirty="0"/>
          </a:p>
          <a:p>
            <a:r>
              <a:rPr lang="en-US" sz="3200" dirty="0"/>
              <a:t>Introduction</a:t>
            </a:r>
          </a:p>
        </p:txBody>
      </p:sp>
    </p:spTree>
    <p:extLst>
      <p:ext uri="{BB962C8B-B14F-4D97-AF65-F5344CB8AC3E}">
        <p14:creationId xmlns:p14="http://schemas.microsoft.com/office/powerpoint/2010/main" val="1657861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1A986FA-1B64-6F11-F6A5-D09F0C92CC9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FA7EFA1-1EA9-48EF-94FC-8ECB226D7DE9}"/>
              </a:ext>
            </a:extLst>
          </p:cNvPr>
          <p:cNvSpPr txBox="1"/>
          <p:nvPr/>
        </p:nvSpPr>
        <p:spPr>
          <a:xfrm>
            <a:off x="716280" y="1218198"/>
            <a:ext cx="10759440" cy="2308324"/>
          </a:xfrm>
          <a:prstGeom prst="rect">
            <a:avLst/>
          </a:prstGeom>
          <a:noFill/>
        </p:spPr>
        <p:txBody>
          <a:bodyPr wrap="square" rtlCol="0">
            <a:spAutoFit/>
          </a:bodyPr>
          <a:lstStyle/>
          <a:p>
            <a:pPr algn="ctr"/>
            <a:r>
              <a:rPr lang="en-US" u="sng" dirty="0"/>
              <a:t>Integrated Addendum to ICH E6(R1): Guideline for Good Clinical Practice E6(R2)</a:t>
            </a:r>
          </a:p>
          <a:p>
            <a:pPr algn="ctr"/>
            <a:endParaRPr lang="en-US" dirty="0"/>
          </a:p>
          <a:p>
            <a:pPr algn="ctr"/>
            <a:r>
              <a:rPr lang="en-US" dirty="0"/>
              <a:t>In November 2016, ICH released the first major update in 20 years to E6 Good Clinical Practice Guidelines. The addendum focuses on the implementation of technology to improve patient safety and the reliability of study data. The updated guideline is often referred to as ICH E6(R2). The information provided in this topic was developed to supplement the </a:t>
            </a:r>
            <a:r>
              <a:rPr lang="en-US" dirty="0" err="1"/>
              <a:t>TransCelerate</a:t>
            </a:r>
            <a:r>
              <a:rPr lang="en-US" dirty="0"/>
              <a:t> Informational Program for Site Staff Less Experienced in Conducting Clinical Research by providing the updates required by the new GCP guidelines. </a:t>
            </a:r>
          </a:p>
          <a:p>
            <a:pPr algn="ctr"/>
            <a:endParaRPr lang="en-US" dirty="0"/>
          </a:p>
        </p:txBody>
      </p:sp>
      <p:sp>
        <p:nvSpPr>
          <p:cNvPr id="3" name="TextBox 2">
            <a:extLst>
              <a:ext uri="{FF2B5EF4-FFF2-40B4-BE49-F238E27FC236}">
                <a16:creationId xmlns:a16="http://schemas.microsoft.com/office/drawing/2014/main" id="{A63A94CB-A518-3B94-F846-9F66CBFF8A75}"/>
              </a:ext>
            </a:extLst>
          </p:cNvPr>
          <p:cNvSpPr txBox="1"/>
          <p:nvPr/>
        </p:nvSpPr>
        <p:spPr>
          <a:xfrm>
            <a:off x="716280" y="520710"/>
            <a:ext cx="10759440" cy="523220"/>
          </a:xfrm>
          <a:prstGeom prst="rect">
            <a:avLst/>
          </a:prstGeom>
          <a:noFill/>
        </p:spPr>
        <p:txBody>
          <a:bodyPr wrap="square" rtlCol="0">
            <a:spAutoFit/>
          </a:bodyPr>
          <a:lstStyle/>
          <a:p>
            <a:r>
              <a:rPr lang="en-US" sz="2800" b="1" dirty="0">
                <a:solidFill>
                  <a:srgbClr val="006699"/>
                </a:solidFill>
              </a:rPr>
              <a:t>E6(R2) Updates</a:t>
            </a:r>
          </a:p>
        </p:txBody>
      </p:sp>
    </p:spTree>
    <p:extLst>
      <p:ext uri="{BB962C8B-B14F-4D97-AF65-F5344CB8AC3E}">
        <p14:creationId xmlns:p14="http://schemas.microsoft.com/office/powerpoint/2010/main" val="3292746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C0191B1-89A3-64AF-D36B-137AD4883C8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43B0D0F-7397-38EF-B2EA-1E77293C1983}"/>
              </a:ext>
            </a:extLst>
          </p:cNvPr>
          <p:cNvSpPr txBox="1"/>
          <p:nvPr/>
        </p:nvSpPr>
        <p:spPr>
          <a:xfrm>
            <a:off x="716280" y="1218198"/>
            <a:ext cx="10759440" cy="4985980"/>
          </a:xfrm>
          <a:prstGeom prst="rect">
            <a:avLst/>
          </a:prstGeom>
          <a:noFill/>
        </p:spPr>
        <p:txBody>
          <a:bodyPr wrap="square" rtlCol="0">
            <a:spAutoFit/>
          </a:bodyPr>
          <a:lstStyle/>
          <a:p>
            <a:pPr algn="ctr"/>
            <a:endParaRPr lang="en-US" sz="2400" dirty="0"/>
          </a:p>
          <a:p>
            <a:pPr algn="ctr"/>
            <a:r>
              <a:rPr lang="en-US" sz="2400" dirty="0"/>
              <a:t>This is to certify that: </a:t>
            </a:r>
          </a:p>
          <a:p>
            <a:pPr algn="ctr"/>
            <a:endParaRPr lang="en-US" sz="2400" dirty="0"/>
          </a:p>
          <a:p>
            <a:pPr algn="ctr"/>
            <a:r>
              <a:rPr lang="en-US" sz="2400" b="1" dirty="0"/>
              <a:t>(insert name)</a:t>
            </a:r>
          </a:p>
          <a:p>
            <a:pPr algn="ctr"/>
            <a:endParaRPr lang="en-US" sz="2400" b="1" dirty="0"/>
          </a:p>
          <a:p>
            <a:pPr algn="ctr"/>
            <a:endParaRPr lang="en-US" sz="2400" dirty="0"/>
          </a:p>
          <a:p>
            <a:pPr algn="ctr"/>
            <a:r>
              <a:rPr lang="en-US" sz="2400" dirty="0"/>
              <a:t>Has completed reviewing the Topic: ICH E6(R2): Guideline for Good Clinical Practice, Introduction Module Update Supplement, on: </a:t>
            </a:r>
          </a:p>
          <a:p>
            <a:pPr algn="ctr"/>
            <a:endParaRPr lang="en-US" sz="2400" dirty="0"/>
          </a:p>
          <a:p>
            <a:pPr algn="ctr"/>
            <a:r>
              <a:rPr lang="en-US" sz="2400" b="1" dirty="0"/>
              <a:t>(insert date) </a:t>
            </a:r>
          </a:p>
          <a:p>
            <a:pPr algn="ctr"/>
            <a:endParaRPr lang="en-US" dirty="0"/>
          </a:p>
          <a:p>
            <a:pPr algn="ctr"/>
            <a:endParaRPr lang="en-US" dirty="0"/>
          </a:p>
          <a:p>
            <a:pPr algn="ctr"/>
            <a:endParaRPr lang="en-US" dirty="0"/>
          </a:p>
          <a:p>
            <a:pPr algn="ctr"/>
            <a:r>
              <a:rPr lang="en-US" sz="1200" i="1" dirty="0"/>
              <a:t>Disclaimer: SCRS does not certify, qualify, endorse, represent or warrant that any clinical trial Investigator or clinical trial site personnel that has completed this Information Program are competent to work on any particular clinical trial or clinical trials generally or are competent to oversee others during clinical trial execution.</a:t>
            </a:r>
          </a:p>
        </p:txBody>
      </p:sp>
      <p:sp>
        <p:nvSpPr>
          <p:cNvPr id="3" name="TextBox 2">
            <a:extLst>
              <a:ext uri="{FF2B5EF4-FFF2-40B4-BE49-F238E27FC236}">
                <a16:creationId xmlns:a16="http://schemas.microsoft.com/office/drawing/2014/main" id="{28422EFD-547D-04AD-192A-E62DF57EB0A0}"/>
              </a:ext>
            </a:extLst>
          </p:cNvPr>
          <p:cNvSpPr txBox="1"/>
          <p:nvPr/>
        </p:nvSpPr>
        <p:spPr>
          <a:xfrm>
            <a:off x="716280" y="520710"/>
            <a:ext cx="10759440" cy="646331"/>
          </a:xfrm>
          <a:prstGeom prst="rect">
            <a:avLst/>
          </a:prstGeom>
          <a:noFill/>
        </p:spPr>
        <p:txBody>
          <a:bodyPr wrap="square" rtlCol="0">
            <a:spAutoFit/>
          </a:bodyPr>
          <a:lstStyle/>
          <a:p>
            <a:pPr algn="ctr"/>
            <a:r>
              <a:rPr lang="en-US" sz="3600" b="1" u="sng" dirty="0">
                <a:solidFill>
                  <a:srgbClr val="006699"/>
                </a:solidFill>
              </a:rPr>
              <a:t>Certificate of Completion</a:t>
            </a:r>
          </a:p>
        </p:txBody>
      </p:sp>
    </p:spTree>
    <p:extLst>
      <p:ext uri="{BB962C8B-B14F-4D97-AF65-F5344CB8AC3E}">
        <p14:creationId xmlns:p14="http://schemas.microsoft.com/office/powerpoint/2010/main" val="42923397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da7460bd-a988-4074-8adc-b6859d0442c4">YA7Y7DYX2VNK-984736364-873367</_dlc_DocId>
    <_dlc_DocIdUrl xmlns="da7460bd-a988-4074-8adc-b6859d0442c4">
      <Url>https://signantinternal.sharepoint.com/sites/SCRS/_layouts/15/DocIdRedir.aspx?ID=YA7Y7DYX2VNK-984736364-873367</Url>
      <Description>YA7Y7DYX2VNK-984736364-873367</Description>
    </_dlc_DocIdUrl>
    <lcf76f155ced4ddcb4097134ff3c332f xmlns="dd0833f7-cc77-483a-9af1-38a97744ebe2">
      <Terms xmlns="http://schemas.microsoft.com/office/infopath/2007/PartnerControls"/>
    </lcf76f155ced4ddcb4097134ff3c332f>
    <TaxCatchAll xmlns="da7460bd-a988-4074-8adc-b6859d0442c4" xsi:nil="true"/>
    <IconOverlay xmlns="http://schemas.microsoft.com/sharepoint/v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A46EC39279C1EA40A38DD313DBE7AFBA" ma:contentTypeVersion="19" ma:contentTypeDescription="Create a new document." ma:contentTypeScope="" ma:versionID="7125e8afc12342cced29f492fc8b304c">
  <xsd:schema xmlns:xsd="http://www.w3.org/2001/XMLSchema" xmlns:xs="http://www.w3.org/2001/XMLSchema" xmlns:p="http://schemas.microsoft.com/office/2006/metadata/properties" xmlns:ns2="da7460bd-a988-4074-8adc-b6859d0442c4" xmlns:ns3="dd0833f7-cc77-483a-9af1-38a97744ebe2" xmlns:ns4="http://schemas.microsoft.com/sharepoint/v4" targetNamespace="http://schemas.microsoft.com/office/2006/metadata/properties" ma:root="true" ma:fieldsID="61e900b917bfeb9749c080b646fe1d4f" ns2:_="" ns3:_="" ns4:_="">
    <xsd:import namespace="da7460bd-a988-4074-8adc-b6859d0442c4"/>
    <xsd:import namespace="dd0833f7-cc77-483a-9af1-38a97744ebe2"/>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3:MediaServiceMetadata" minOccurs="0"/>
                <xsd:element ref="ns3:MediaServiceFastMetadata" minOccurs="0"/>
                <xsd:element ref="ns3:MediaLengthInSecond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Location" minOccurs="0"/>
                <xsd:element ref="ns3:lcf76f155ced4ddcb4097134ff3c332f" minOccurs="0"/>
                <xsd:element ref="ns2:TaxCatchAll" minOccurs="0"/>
                <xsd:element ref="ns3:MediaServiceObjectDetectorVersions" minOccurs="0"/>
                <xsd:element ref="ns4:IconOverlay"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7460bd-a988-4074-8adc-b6859d0442c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98d474c4-8298-4c4e-b9fb-89092b869db0}" ma:internalName="TaxCatchAll" ma:showField="CatchAllData" ma:web="da7460bd-a988-4074-8adc-b6859d0442c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d0833f7-cc77-483a-9af1-38a97744ebe2"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LengthInSeconds" ma:index="15" nillable="true" ma:displayName="Length (seconds)" ma:internalName="MediaLengthInSeconds" ma:readOnly="true">
      <xsd:simpleType>
        <xsd:restriction base="dms:Unknow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ServiceLocation" ma:index="23" nillable="true" ma:displayName="Location" ma:internalName="MediaServiceLocation" ma:readOnly="true">
      <xsd:simpleType>
        <xsd:restriction base="dms:Text"/>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a69f8e40-279c-4e8a-a2f9-ce59f145a55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8"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40E9B58-9860-4E1D-8086-A4895DEE61C6}">
  <ds:schemaRefs>
    <ds:schemaRef ds:uri="http://schemas.microsoft.com/office/2006/metadata/properties"/>
    <ds:schemaRef ds:uri="http://schemas.microsoft.com/office/infopath/2007/PartnerControls"/>
    <ds:schemaRef ds:uri="da7460bd-a988-4074-8adc-b6859d0442c4"/>
    <ds:schemaRef ds:uri="dd0833f7-cc77-483a-9af1-38a97744ebe2"/>
    <ds:schemaRef ds:uri="http://schemas.microsoft.com/sharepoint/v4"/>
  </ds:schemaRefs>
</ds:datastoreItem>
</file>

<file path=customXml/itemProps2.xml><?xml version="1.0" encoding="utf-8"?>
<ds:datastoreItem xmlns:ds="http://schemas.openxmlformats.org/officeDocument/2006/customXml" ds:itemID="{BC67984F-6D51-42F8-BA97-A7D20EC89265}">
  <ds:schemaRefs>
    <ds:schemaRef ds:uri="http://schemas.microsoft.com/sharepoint/v3/contenttype/forms"/>
  </ds:schemaRefs>
</ds:datastoreItem>
</file>

<file path=customXml/itemProps3.xml><?xml version="1.0" encoding="utf-8"?>
<ds:datastoreItem xmlns:ds="http://schemas.openxmlformats.org/officeDocument/2006/customXml" ds:itemID="{47C61043-4C1A-4075-A9B9-BF65DD7FF78B}">
  <ds:schemaRefs>
    <ds:schemaRef ds:uri="http://schemas.microsoft.com/sharepoint/events"/>
  </ds:schemaRefs>
</ds:datastoreItem>
</file>

<file path=customXml/itemProps4.xml><?xml version="1.0" encoding="utf-8"?>
<ds:datastoreItem xmlns:ds="http://schemas.openxmlformats.org/officeDocument/2006/customXml" ds:itemID="{F274E1D2-D655-45B1-B578-768B5D5CBA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a7460bd-a988-4074-8adc-b6859d0442c4"/>
    <ds:schemaRef ds:uri="dd0833f7-cc77-483a-9af1-38a97744ebe2"/>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180</TotalTime>
  <Words>214</Words>
  <Application>Microsoft Office PowerPoint</Application>
  <PresentationFormat>Widescreen</PresentationFormat>
  <Paragraphs>21</Paragraphs>
  <Slides>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Aptos</vt:lpstr>
      <vt:lpstr>Arial</vt:lpstr>
      <vt:lpstr>Calibri</vt:lpstr>
      <vt:lpstr>Calibri Light</vt:lpstr>
      <vt:lpstr>Office Theme</vt:lpstr>
      <vt:lpstr>SCRS Site Management Module E6(R2) Update Supplement</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Dickman</dc:creator>
  <cp:lastModifiedBy>Matt Ascoli</cp:lastModifiedBy>
  <cp:revision>12</cp:revision>
  <dcterms:created xsi:type="dcterms:W3CDTF">2020-03-16T15:11:30Z</dcterms:created>
  <dcterms:modified xsi:type="dcterms:W3CDTF">2025-07-03T21:48:58Z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0x010100A46EC39279C1EA40A38DD313DBE7AFBA</vt:lpwstr>
  </property>
  <property fmtid="{D5CDD505-2E9C-101B-9397-08002B2CF9AE}" pid="3" name="Order">
    <vt:r8>2414800</vt:r8>
  </property>
  <property fmtid="{D5CDD505-2E9C-101B-9397-08002B2CF9AE}" pid="4" name="_dlc_DocIdItemGuid">
    <vt:lpwstr>96ec96be-656d-413b-810a-2f417a731eaa</vt:lpwstr>
  </property>
  <property fmtid="{D5CDD505-2E9C-101B-9397-08002B2CF9AE}" pid="5" name="MediaServiceImageTags">
    <vt:lpwstr/>
  </property>
</Properties>
</file>