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64" r:id="rId7"/>
    <p:sldId id="263"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073E4-9E96-4998-A3D2-9E3B1B69CFA6}" v="1" dt="2025-04-04T21:53:12.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7"/>
    <p:restoredTop sz="94655"/>
  </p:normalViewPr>
  <p:slideViewPr>
    <p:cSldViewPr snapToGrid="0" snapToObjects="1">
      <p:cViewPr varScale="1">
        <p:scale>
          <a:sx n="93" d="100"/>
          <a:sy n="93" d="100"/>
        </p:scale>
        <p:origin x="10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Pierre" userId="71ee1055-6f45-48e9-9e30-8ab8030757b7" providerId="ADAL" clId="{ACAEB04E-6B2F-4DAE-94A4-C3EDDC5342BA}"/>
    <pc:docChg chg="undo redo custSel addSld delSld modSld sldOrd">
      <pc:chgData name="Michael Pierre" userId="71ee1055-6f45-48e9-9e30-8ab8030757b7" providerId="ADAL" clId="{ACAEB04E-6B2F-4DAE-94A4-C3EDDC5342BA}" dt="2023-08-11T14:12:23.145" v="546"/>
      <pc:docMkLst>
        <pc:docMk/>
      </pc:docMkLst>
      <pc:sldChg chg="modSp mod">
        <pc:chgData name="Michael Pierre" userId="71ee1055-6f45-48e9-9e30-8ab8030757b7" providerId="ADAL" clId="{ACAEB04E-6B2F-4DAE-94A4-C3EDDC5342BA}" dt="2023-08-09T13:40:26.252" v="145" actId="20577"/>
        <pc:sldMkLst>
          <pc:docMk/>
          <pc:sldMk cId="1657861534" sldId="256"/>
        </pc:sldMkLst>
      </pc:sldChg>
      <pc:sldChg chg="modSp del mod">
        <pc:chgData name="Michael Pierre" userId="71ee1055-6f45-48e9-9e30-8ab8030757b7" providerId="ADAL" clId="{ACAEB04E-6B2F-4DAE-94A4-C3EDDC5342BA}" dt="2023-08-09T14:53:47.994" v="171" actId="47"/>
        <pc:sldMkLst>
          <pc:docMk/>
          <pc:sldMk cId="13311689" sldId="261"/>
        </pc:sldMkLst>
      </pc:sldChg>
      <pc:sldChg chg="del">
        <pc:chgData name="Michael Pierre" userId="71ee1055-6f45-48e9-9e30-8ab8030757b7" providerId="ADAL" clId="{ACAEB04E-6B2F-4DAE-94A4-C3EDDC5342BA}" dt="2023-08-09T12:09:56.218" v="0" actId="47"/>
        <pc:sldMkLst>
          <pc:docMk/>
          <pc:sldMk cId="73659289" sldId="262"/>
        </pc:sldMkLst>
      </pc:sldChg>
      <pc:sldChg chg="modSp mod">
        <pc:chgData name="Michael Pierre" userId="71ee1055-6f45-48e9-9e30-8ab8030757b7" providerId="ADAL" clId="{ACAEB04E-6B2F-4DAE-94A4-C3EDDC5342BA}" dt="2023-08-11T14:03:30.683" v="544" actId="20577"/>
        <pc:sldMkLst>
          <pc:docMk/>
          <pc:sldMk cId="1087332053" sldId="263"/>
        </pc:sldMkLst>
      </pc:sldChg>
      <pc:sldChg chg="addSp delSp modSp new mod ord">
        <pc:chgData name="Michael Pierre" userId="71ee1055-6f45-48e9-9e30-8ab8030757b7" providerId="ADAL" clId="{ACAEB04E-6B2F-4DAE-94A4-C3EDDC5342BA}" dt="2023-08-11T14:12:23.145" v="546"/>
        <pc:sldMkLst>
          <pc:docMk/>
          <pc:sldMk cId="357869051" sldId="264"/>
        </pc:sldMkLst>
      </pc:sldChg>
    </pc:docChg>
  </pc:docChgLst>
  <pc:docChgLst>
    <pc:chgData name="Darlene Seitz" userId="173580e9-cac1-48d1-ba8b-5cbf2569671b" providerId="ADAL" clId="{87D88543-B5E4-46C1-8623-B023AEBA4C8B}"/>
    <pc:docChg chg="custSel addSld delSld modSld">
      <pc:chgData name="Darlene Seitz" userId="173580e9-cac1-48d1-ba8b-5cbf2569671b" providerId="ADAL" clId="{87D88543-B5E4-46C1-8623-B023AEBA4C8B}" dt="2022-01-18T14:10:00.590" v="5" actId="2890"/>
      <pc:docMkLst>
        <pc:docMk/>
      </pc:docMkLst>
      <pc:sldChg chg="modSp mod">
        <pc:chgData name="Darlene Seitz" userId="173580e9-cac1-48d1-ba8b-5cbf2569671b" providerId="ADAL" clId="{87D88543-B5E4-46C1-8623-B023AEBA4C8B}" dt="2022-01-14T18:46:12.290" v="2" actId="6549"/>
        <pc:sldMkLst>
          <pc:docMk/>
          <pc:sldMk cId="1657861534" sldId="256"/>
        </pc:sldMkLst>
      </pc:sldChg>
      <pc:sldChg chg="add">
        <pc:chgData name="Darlene Seitz" userId="173580e9-cac1-48d1-ba8b-5cbf2569671b" providerId="ADAL" clId="{87D88543-B5E4-46C1-8623-B023AEBA4C8B}" dt="2022-01-18T14:10:00.590" v="5" actId="2890"/>
        <pc:sldMkLst>
          <pc:docMk/>
          <pc:sldMk cId="1087332053" sldId="263"/>
        </pc:sldMkLst>
      </pc:sldChg>
      <pc:sldChg chg="add del">
        <pc:chgData name="Darlene Seitz" userId="173580e9-cac1-48d1-ba8b-5cbf2569671b" providerId="ADAL" clId="{87D88543-B5E4-46C1-8623-B023AEBA4C8B}" dt="2022-01-18T14:09:17.441" v="4" actId="2696"/>
        <pc:sldMkLst>
          <pc:docMk/>
          <pc:sldMk cId="4201722330" sldId="263"/>
        </pc:sldMkLst>
      </pc:sldChg>
    </pc:docChg>
  </pc:docChgLst>
  <pc:docChgLst>
    <pc:chgData name="Michael Pierre" userId="71ee1055-6f45-48e9-9e30-8ab8030757b7" providerId="ADAL" clId="{CEB073E4-9E96-4998-A3D2-9E3B1B69CFA6}"/>
    <pc:docChg chg="addSld delSld modSld">
      <pc:chgData name="Michael Pierre" userId="71ee1055-6f45-48e9-9e30-8ab8030757b7" providerId="ADAL" clId="{CEB073E4-9E96-4998-A3D2-9E3B1B69CFA6}" dt="2025-04-04T21:53:48.822" v="16" actId="20577"/>
      <pc:docMkLst>
        <pc:docMk/>
      </pc:docMkLst>
      <pc:sldChg chg="del">
        <pc:chgData name="Michael Pierre" userId="71ee1055-6f45-48e9-9e30-8ab8030757b7" providerId="ADAL" clId="{CEB073E4-9E96-4998-A3D2-9E3B1B69CFA6}" dt="2025-04-04T21:53:15.863" v="1" actId="47"/>
        <pc:sldMkLst>
          <pc:docMk/>
          <pc:sldMk cId="778867494" sldId="274"/>
        </pc:sldMkLst>
      </pc:sldChg>
      <pc:sldChg chg="modSp add mod">
        <pc:chgData name="Michael Pierre" userId="71ee1055-6f45-48e9-9e30-8ab8030757b7" providerId="ADAL" clId="{CEB073E4-9E96-4998-A3D2-9E3B1B69CFA6}" dt="2025-04-04T21:53:48.822" v="16" actId="20577"/>
        <pc:sldMkLst>
          <pc:docMk/>
          <pc:sldMk cId="2151059105" sldId="275"/>
        </pc:sldMkLst>
        <pc:spChg chg="mod">
          <ac:chgData name="Michael Pierre" userId="71ee1055-6f45-48e9-9e30-8ab8030757b7" providerId="ADAL" clId="{CEB073E4-9E96-4998-A3D2-9E3B1B69CFA6}" dt="2025-04-04T21:53:48.822" v="16" actId="20577"/>
          <ac:spMkLst>
            <pc:docMk/>
            <pc:sldMk cId="2151059105" sldId="275"/>
            <ac:spMk id="7" creationId="{B3C1ECED-02D1-A175-2F56-BB587B9A5F3C}"/>
          </ac:spMkLst>
        </pc:spChg>
      </pc:sldChg>
    </pc:docChg>
  </pc:docChgLst>
  <pc:docChgLst>
    <pc:chgData name="Michael Pierre" userId="71ee1055-6f45-48e9-9e30-8ab8030757b7" providerId="ADAL" clId="{96255069-7D24-4D92-9E4B-F7E0D3E3FB44}"/>
    <pc:docChg chg="undo custSel addSld delSld modSld">
      <pc:chgData name="Michael Pierre" userId="71ee1055-6f45-48e9-9e30-8ab8030757b7" providerId="ADAL" clId="{96255069-7D24-4D92-9E4B-F7E0D3E3FB44}" dt="2023-06-15T12:42:27.966" v="13"/>
      <pc:docMkLst>
        <pc:docMk/>
      </pc:docMkLst>
      <pc:sldChg chg="add del">
        <pc:chgData name="Michael Pierre" userId="71ee1055-6f45-48e9-9e30-8ab8030757b7" providerId="ADAL" clId="{96255069-7D24-4D92-9E4B-F7E0D3E3FB44}" dt="2023-06-15T12:42:26.976" v="12" actId="47"/>
        <pc:sldMkLst>
          <pc:docMk/>
          <pc:sldMk cId="1657861534" sldId="256"/>
        </pc:sldMkLst>
      </pc:sldChg>
      <pc:sldChg chg="add del">
        <pc:chgData name="Michael Pierre" userId="71ee1055-6f45-48e9-9e30-8ab8030757b7" providerId="ADAL" clId="{96255069-7D24-4D92-9E4B-F7E0D3E3FB44}" dt="2023-06-15T12:42:26.354" v="11" actId="47"/>
        <pc:sldMkLst>
          <pc:docMk/>
          <pc:sldMk cId="13311689" sldId="261"/>
        </pc:sldMkLst>
      </pc:sldChg>
      <pc:sldChg chg="add del">
        <pc:chgData name="Michael Pierre" userId="71ee1055-6f45-48e9-9e30-8ab8030757b7" providerId="ADAL" clId="{96255069-7D24-4D92-9E4B-F7E0D3E3FB44}" dt="2023-06-15T12:42:24.250" v="8" actId="47"/>
        <pc:sldMkLst>
          <pc:docMk/>
          <pc:sldMk cId="73659289" sldId="262"/>
        </pc:sldMkLst>
      </pc:sldChg>
      <pc:sldChg chg="add del">
        <pc:chgData name="Michael Pierre" userId="71ee1055-6f45-48e9-9e30-8ab8030757b7" providerId="ADAL" clId="{96255069-7D24-4D92-9E4B-F7E0D3E3FB44}" dt="2023-06-15T12:42:25.738" v="10" actId="47"/>
        <pc:sldMkLst>
          <pc:docMk/>
          <pc:sldMk cId="1087332053" sldId="263"/>
        </pc:sldMkLst>
      </pc:sldChg>
      <pc:sldChg chg="add del setBg">
        <pc:chgData name="Michael Pierre" userId="71ee1055-6f45-48e9-9e30-8ab8030757b7" providerId="ADAL" clId="{96255069-7D24-4D92-9E4B-F7E0D3E3FB44}" dt="2023-06-15T12:42:27.966" v="13"/>
        <pc:sldMkLst>
          <pc:docMk/>
          <pc:sldMk cId="3045873362" sldId="2145706256"/>
        </pc:sldMkLst>
      </pc:sldChg>
      <pc:sldChg chg="new del">
        <pc:chgData name="Michael Pierre" userId="71ee1055-6f45-48e9-9e30-8ab8030757b7" providerId="ADAL" clId="{96255069-7D24-4D92-9E4B-F7E0D3E3FB44}" dt="2023-06-15T12:42:25.081" v="9" actId="680"/>
        <pc:sldMkLst>
          <pc:docMk/>
          <pc:sldMk cId="3877735558" sldId="2145706257"/>
        </pc:sldMkLst>
      </pc:sldChg>
    </pc:docChg>
  </pc:docChgLst>
  <pc:docChgLst>
    <pc:chgData name="Michael Pierre" userId="71ee1055-6f45-48e9-9e30-8ab8030757b7" providerId="ADAL" clId="{63258D2F-6E55-47B9-A80F-590FB389243B}"/>
    <pc:docChg chg="addSld delSld modSld">
      <pc:chgData name="Michael Pierre" userId="71ee1055-6f45-48e9-9e30-8ab8030757b7" providerId="ADAL" clId="{63258D2F-6E55-47B9-A80F-590FB389243B}" dt="2025-01-21T14:24:04.414" v="60" actId="47"/>
      <pc:docMkLst>
        <pc:docMk/>
      </pc:docMkLst>
      <pc:sldChg chg="modSp mod">
        <pc:chgData name="Michael Pierre" userId="71ee1055-6f45-48e9-9e30-8ab8030757b7" providerId="ADAL" clId="{63258D2F-6E55-47B9-A80F-590FB389243B}" dt="2025-01-21T14:23:51.810" v="51" actId="20577"/>
        <pc:sldMkLst>
          <pc:docMk/>
          <pc:sldMk cId="1657861534" sldId="256"/>
        </pc:sldMkLst>
        <pc:spChg chg="mod">
          <ac:chgData name="Michael Pierre" userId="71ee1055-6f45-48e9-9e30-8ab8030757b7" providerId="ADAL" clId="{63258D2F-6E55-47B9-A80F-590FB389243B}" dt="2025-01-21T14:23:39.376" v="39" actId="20577"/>
          <ac:spMkLst>
            <pc:docMk/>
            <pc:sldMk cId="1657861534" sldId="256"/>
            <ac:spMk id="2" creationId="{00000000-0000-0000-0000-000000000000}"/>
          </ac:spMkLst>
        </pc:spChg>
        <pc:spChg chg="mod">
          <ac:chgData name="Michael Pierre" userId="71ee1055-6f45-48e9-9e30-8ab8030757b7" providerId="ADAL" clId="{63258D2F-6E55-47B9-A80F-590FB389243B}" dt="2025-01-21T14:23:51.810" v="51" actId="20577"/>
          <ac:spMkLst>
            <pc:docMk/>
            <pc:sldMk cId="1657861534" sldId="256"/>
            <ac:spMk id="3" creationId="{00000000-0000-0000-0000-000000000000}"/>
          </ac:spMkLst>
        </pc:spChg>
      </pc:sldChg>
      <pc:sldChg chg="modSp mod">
        <pc:chgData name="Michael Pierre" userId="71ee1055-6f45-48e9-9e30-8ab8030757b7" providerId="ADAL" clId="{63258D2F-6E55-47B9-A80F-590FB389243B}" dt="2025-01-21T14:24:00.336" v="59" actId="20577"/>
        <pc:sldMkLst>
          <pc:docMk/>
          <pc:sldMk cId="1087332053" sldId="263"/>
        </pc:sldMkLst>
        <pc:spChg chg="mod">
          <ac:chgData name="Michael Pierre" userId="71ee1055-6f45-48e9-9e30-8ab8030757b7" providerId="ADAL" clId="{63258D2F-6E55-47B9-A80F-590FB389243B}" dt="2025-01-21T14:24:00.336" v="59" actId="20577"/>
          <ac:spMkLst>
            <pc:docMk/>
            <pc:sldMk cId="1087332053" sldId="263"/>
            <ac:spMk id="2" creationId="{00000000-0000-0000-0000-000000000000}"/>
          </ac:spMkLst>
        </pc:spChg>
      </pc:sldChg>
      <pc:sldChg chg="add del">
        <pc:chgData name="Michael Pierre" userId="71ee1055-6f45-48e9-9e30-8ab8030757b7" providerId="ADAL" clId="{63258D2F-6E55-47B9-A80F-590FB389243B}" dt="2025-01-21T14:24:04.414" v="60" actId="47"/>
        <pc:sldMkLst>
          <pc:docMk/>
          <pc:sldMk cId="2507675470" sldId="275"/>
        </pc:sldMkLst>
      </pc:sldChg>
      <pc:sldChg chg="add del setBg">
        <pc:chgData name="Michael Pierre" userId="71ee1055-6f45-48e9-9e30-8ab8030757b7" providerId="ADAL" clId="{63258D2F-6E55-47B9-A80F-590FB389243B}" dt="2025-01-21T14:22:28.201" v="33"/>
        <pc:sldMkLst>
          <pc:docMk/>
          <pc:sldMk cId="3144700901" sldId="275"/>
        </pc:sldMkLst>
      </pc:sldChg>
    </pc:docChg>
  </pc:docChgLst>
  <pc:docChgLst>
    <pc:chgData name="Michael Pierre" userId="71ee1055-6f45-48e9-9e30-8ab8030757b7" providerId="ADAL" clId="{FC948448-1209-496D-8411-6052F357354F}"/>
    <pc:docChg chg="addSld modSld">
      <pc:chgData name="Michael Pierre" userId="71ee1055-6f45-48e9-9e30-8ab8030757b7" providerId="ADAL" clId="{FC948448-1209-496D-8411-6052F357354F}" dt="2024-12-17T14:03:39.619" v="0"/>
      <pc:docMkLst>
        <pc:docMk/>
      </pc:docMkLst>
      <pc:sldChg chg="add">
        <pc:chgData name="Michael Pierre" userId="71ee1055-6f45-48e9-9e30-8ab8030757b7" providerId="ADAL" clId="{FC948448-1209-496D-8411-6052F357354F}" dt="2024-12-17T14:03:39.619" v="0"/>
        <pc:sldMkLst>
          <pc:docMk/>
          <pc:sldMk cId="778867494"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9863"/>
            <a:ext cx="9144000" cy="2387600"/>
          </a:xfrm>
        </p:spPr>
        <p:txBody>
          <a:bodyPr>
            <a:normAutofit/>
          </a:bodyPr>
          <a:lstStyle/>
          <a:p>
            <a:r>
              <a:rPr lang="en-US" b="0" i="0" dirty="0">
                <a:effectLst/>
                <a:latin typeface="Source Sans Pro" panose="020B0503030403020204" pitchFamily="34" charset="0"/>
              </a:rPr>
              <a:t>title</a:t>
            </a:r>
            <a:endParaRPr lang="en-US" dirty="0"/>
          </a:p>
        </p:txBody>
      </p:sp>
      <p:sp>
        <p:nvSpPr>
          <p:cNvPr id="3" name="Subtitle 2"/>
          <p:cNvSpPr>
            <a:spLocks noGrp="1"/>
          </p:cNvSpPr>
          <p:nvPr>
            <p:ph type="subTitle" idx="1"/>
          </p:nvPr>
        </p:nvSpPr>
        <p:spPr>
          <a:xfrm>
            <a:off x="1762125" y="2887663"/>
            <a:ext cx="9144000" cy="1655762"/>
          </a:xfrm>
        </p:spPr>
        <p:txBody>
          <a:bodyPr>
            <a:normAutofit/>
          </a:bodyPr>
          <a:lstStyle/>
          <a:p>
            <a:r>
              <a:rPr lang="en-US" sz="2000" b="0" i="0" dirty="0">
                <a:effectLst/>
                <a:latin typeface="Source Sans Pro" panose="020B0503030403020204" pitchFamily="34" charset="0"/>
              </a:rPr>
              <a:t>speakers</a:t>
            </a:r>
            <a:br>
              <a:rPr lang="en-US" sz="2000" b="0" i="0" dirty="0">
                <a:effectLst/>
                <a:latin typeface="Source Sans Pro" panose="020B0503030403020204" pitchFamily="34" charset="0"/>
              </a:rPr>
            </a:br>
            <a:endParaRPr lang="en-US" sz="2000" b="0" i="0" dirty="0">
              <a:effectLst/>
              <a:latin typeface="Source Sans Pro" panose="020B0503030403020204" pitchFamily="34" charset="0"/>
            </a:endParaRPr>
          </a:p>
          <a:p>
            <a:r>
              <a:rPr lang="en-US" sz="2800" dirty="0"/>
              <a:t>date</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E4CA-56C7-2F0D-5571-AC5F4D93EEB2}"/>
              </a:ext>
            </a:extLst>
          </p:cNvPr>
          <p:cNvSpPr>
            <a:spLocks noGrp="1"/>
          </p:cNvSpPr>
          <p:nvPr>
            <p:ph type="title"/>
          </p:nvPr>
        </p:nvSpPr>
        <p:spPr/>
        <p:txBody>
          <a:bodyPr/>
          <a:lstStyle/>
          <a:p>
            <a:r>
              <a:rPr lang="en-US" dirty="0">
                <a:latin typeface="+mn-lt"/>
              </a:rPr>
              <a:t>Criteria for Awarding Contact Hours</a:t>
            </a:r>
          </a:p>
        </p:txBody>
      </p:sp>
      <p:sp>
        <p:nvSpPr>
          <p:cNvPr id="6" name="TextBox 5">
            <a:extLst>
              <a:ext uri="{FF2B5EF4-FFF2-40B4-BE49-F238E27FC236}">
                <a16:creationId xmlns:a16="http://schemas.microsoft.com/office/drawing/2014/main" id="{A9D24B5C-7DF8-440C-63AC-3B94CF698CBA}"/>
              </a:ext>
            </a:extLst>
          </p:cNvPr>
          <p:cNvSpPr txBox="1"/>
          <p:nvPr/>
        </p:nvSpPr>
        <p:spPr>
          <a:xfrm>
            <a:off x="956422" y="1455364"/>
            <a:ext cx="10157572" cy="2862322"/>
          </a:xfrm>
          <a:prstGeom prst="rect">
            <a:avLst/>
          </a:prstGeom>
          <a:noFill/>
        </p:spPr>
        <p:txBody>
          <a:bodyPr wrap="square">
            <a:spAutoFit/>
          </a:bodyPr>
          <a:lstStyle/>
          <a:p>
            <a:endParaRPr lang="en-US" dirty="0"/>
          </a:p>
          <a:p>
            <a:r>
              <a:rPr lang="en-US" dirty="0"/>
              <a:t> </a:t>
            </a:r>
          </a:p>
          <a:p>
            <a:pPr marL="285750" indent="-285750">
              <a:buFont typeface="Arial" panose="020B0604020202020204" pitchFamily="34" charset="0"/>
              <a:buChar char="•"/>
            </a:pPr>
            <a:r>
              <a:rPr lang="en-US" dirty="0"/>
              <a:t>Applicants must be present during the “live” event, contact hours are not issued for recordings</a:t>
            </a:r>
          </a:p>
          <a:p>
            <a:pPr marL="285750" indent="-285750">
              <a:buFont typeface="Arial" panose="020B0604020202020204" pitchFamily="34" charset="0"/>
              <a:buChar char="•"/>
            </a:pPr>
            <a:r>
              <a:rPr lang="en-US" dirty="0"/>
              <a:t>Applicants must attend the activity the whole time, missing no more than ten minutes of the activity</a:t>
            </a:r>
          </a:p>
          <a:p>
            <a:pPr marL="285750" indent="-285750">
              <a:buFont typeface="Arial" panose="020B0604020202020204" pitchFamily="34" charset="0"/>
              <a:buChar char="•"/>
            </a:pPr>
            <a:r>
              <a:rPr lang="en-US" dirty="0"/>
              <a:t>Applicants must complete the post-meeting survey with a score of at least 70%</a:t>
            </a:r>
          </a:p>
          <a:p>
            <a:pPr marL="285750" indent="-285750">
              <a:buFont typeface="Arial" panose="020B0604020202020204" pitchFamily="34" charset="0"/>
              <a:buChar char="•"/>
            </a:pPr>
            <a:r>
              <a:rPr lang="en-US" dirty="0"/>
              <a:t>Applicants must complete the post meeting survey evaluation questions </a:t>
            </a:r>
          </a:p>
          <a:p>
            <a:endParaRPr lang="en-US" dirty="0"/>
          </a:p>
          <a:p>
            <a:endParaRPr lang="en-US" dirty="0"/>
          </a:p>
          <a:p>
            <a:r>
              <a:rPr lang="en-US" sz="1800" i="1" dirty="0">
                <a:solidFill>
                  <a:srgbClr val="003B5C"/>
                </a:solidFill>
                <a:latin typeface="+mn-lt"/>
                <a:ea typeface="Arial"/>
                <a:cs typeface="Arial"/>
                <a:sym typeface="Arial"/>
              </a:rPr>
              <a:t>Society for Clinical Research Sites, Inc. is accredited as a provider of nursing continuing professional development by the American Nurses Credentialing Center’s Commission on Accreditation</a:t>
            </a:r>
            <a:endParaRPr lang="en-US" i="1" dirty="0"/>
          </a:p>
        </p:txBody>
      </p:sp>
    </p:spTree>
    <p:extLst>
      <p:ext uri="{BB962C8B-B14F-4D97-AF65-F5344CB8AC3E}">
        <p14:creationId xmlns:p14="http://schemas.microsoft.com/office/powerpoint/2010/main" val="35786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02006"/>
            <a:ext cx="10515600" cy="3173506"/>
          </a:xfrm>
        </p:spPr>
        <p:txBody>
          <a:bodyPr>
            <a:normAutofit fontScale="90000"/>
          </a:bodyPr>
          <a:lstStyle/>
          <a:p>
            <a:r>
              <a:rPr lang="en-US" sz="1800" dirty="0">
                <a:solidFill>
                  <a:srgbClr val="003B5C"/>
                </a:solidFill>
                <a:latin typeface="+mn-lt"/>
                <a:ea typeface="Arial" charset="0"/>
                <a:cs typeface="Arial" charset="0"/>
              </a:rPr>
              <a:t>In compliance with ANCC Guidelines, I herby declare: </a:t>
            </a: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r>
              <a:rPr lang="en-US" sz="1800" dirty="0">
                <a:solidFill>
                  <a:srgbClr val="003B5C"/>
                </a:solidFill>
                <a:latin typeface="+mn-lt"/>
                <a:ea typeface="Arial" charset="0"/>
                <a:cs typeface="Arial" charset="0"/>
              </a:rPr>
              <a:t>I do not have any relevant financial or other relationships with the manufacture(s) of any commercial service(s) discussed in this educational activity. </a:t>
            </a: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r>
              <a:rPr lang="en-US" sz="1800" b="0" i="0" dirty="0">
                <a:effectLst/>
                <a:latin typeface="Source Sans Pro" panose="020B0503030403020204" pitchFamily="34" charset="0"/>
              </a:rPr>
              <a:t>speakers</a:t>
            </a: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r>
              <a:rPr lang="en-US" sz="1800" dirty="0">
                <a:solidFill>
                  <a:srgbClr val="003B5C"/>
                </a:solidFill>
                <a:latin typeface="+mn-lt"/>
                <a:ea typeface="Arial"/>
                <a:cs typeface="Arial"/>
                <a:sym typeface="Arial"/>
              </a:rPr>
              <a:t>.</a:t>
            </a: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br>
              <a:rPr lang="en-US" sz="1800" dirty="0">
                <a:solidFill>
                  <a:srgbClr val="003B5C"/>
                </a:solidFill>
                <a:latin typeface="+mn-lt"/>
                <a:ea typeface="Arial" charset="0"/>
                <a:cs typeface="Arial" charset="0"/>
              </a:rPr>
            </a:br>
            <a:endParaRPr lang="en-US" sz="1800" dirty="0">
              <a:solidFill>
                <a:srgbClr val="003B5C"/>
              </a:solidFill>
              <a:latin typeface="+mn-lt"/>
              <a:ea typeface="Arial" charset="0"/>
              <a:cs typeface="Arial" charset="0"/>
            </a:endParaRPr>
          </a:p>
        </p:txBody>
      </p:sp>
      <p:sp>
        <p:nvSpPr>
          <p:cNvPr id="3" name="Title 1"/>
          <p:cNvSpPr txBox="1">
            <a:spLocks/>
          </p:cNvSpPr>
          <p:nvPr/>
        </p:nvSpPr>
        <p:spPr>
          <a:xfrm>
            <a:off x="990600" y="517525"/>
            <a:ext cx="10515600" cy="820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B5C"/>
                </a:solidFill>
                <a:latin typeface="+mn-lt"/>
                <a:ea typeface="Arial" charset="0"/>
                <a:cs typeface="Arial" charset="0"/>
              </a:rPr>
              <a:t>Faculty Disclosure </a:t>
            </a:r>
          </a:p>
        </p:txBody>
      </p:sp>
    </p:spTree>
    <p:extLst>
      <p:ext uri="{BB962C8B-B14F-4D97-AF65-F5344CB8AC3E}">
        <p14:creationId xmlns:p14="http://schemas.microsoft.com/office/powerpoint/2010/main" val="108733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517526"/>
            <a:ext cx="10515600" cy="820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6">
              <a:defRPr/>
            </a:pPr>
            <a:r>
              <a:rPr lang="en-US" b="1" dirty="0">
                <a:solidFill>
                  <a:srgbClr val="003B5C"/>
                </a:solidFill>
                <a:latin typeface="Calibri" panose="020F0502020204030204"/>
                <a:ea typeface="Arial" charset="0"/>
                <a:cs typeface="Arial" charset="0"/>
              </a:rPr>
              <a:t>Content Disclaimer </a:t>
            </a:r>
          </a:p>
        </p:txBody>
      </p:sp>
      <p:sp>
        <p:nvSpPr>
          <p:cNvPr id="7" name="Content Placeholder 6">
            <a:extLst>
              <a:ext uri="{FF2B5EF4-FFF2-40B4-BE49-F238E27FC236}">
                <a16:creationId xmlns:a16="http://schemas.microsoft.com/office/drawing/2014/main" id="{B3C1ECED-02D1-A175-2F56-BB587B9A5F3C}"/>
              </a:ext>
            </a:extLst>
          </p:cNvPr>
          <p:cNvSpPr>
            <a:spLocks noGrp="1"/>
          </p:cNvSpPr>
          <p:nvPr>
            <p:ph idx="1"/>
          </p:nvPr>
        </p:nvSpPr>
        <p:spPr>
          <a:xfrm>
            <a:off x="281884" y="1454366"/>
            <a:ext cx="11619067" cy="4351338"/>
          </a:xfrm>
        </p:spPr>
        <p:txBody>
          <a:bodyPr>
            <a:normAutofit/>
          </a:bodyPr>
          <a:lstStyle/>
          <a:p>
            <a:pPr>
              <a:lnSpc>
                <a:spcPct val="114000"/>
              </a:lnSpc>
              <a:spcBef>
                <a:spcPts val="0"/>
              </a:spcBef>
              <a:spcAft>
                <a:spcPts val="1200"/>
              </a:spcAft>
            </a:pPr>
            <a:r>
              <a:rPr lang="en-US" sz="2400" dirty="0"/>
              <a:t>The views and opinions expressed in the following presentation are those of the individual presenter and should not be attributed to SCRS, employees, volunteers, members, Communities or affiliates, or any organization with which the presenter is employed or affiliated. </a:t>
            </a:r>
          </a:p>
          <a:p>
            <a:pPr>
              <a:lnSpc>
                <a:spcPct val="114000"/>
              </a:lnSpc>
              <a:spcBef>
                <a:spcPts val="0"/>
              </a:spcBef>
              <a:spcAft>
                <a:spcPts val="1200"/>
              </a:spcAft>
            </a:pPr>
            <a:r>
              <a:rPr lang="en-US" sz="2400" dirty="0"/>
              <a:t>This presentation is the intellectual property of the individual presenter(s) </a:t>
            </a:r>
            <a:r>
              <a:rPr lang="en-US" sz="2400"/>
              <a:t>and is </a:t>
            </a:r>
            <a:r>
              <a:rPr lang="en-US" sz="2400" dirty="0"/>
              <a:t>protected under the copyright laws of the United States of America and other countries.  Used by permission.  All rights reserved. Society for Clinical Research Sites, SCRS and the SCRS logo are registered trademarks. All other trademarks are the property of their respective owners.</a:t>
            </a:r>
          </a:p>
          <a:p>
            <a:endParaRPr lang="en-US" dirty="0"/>
          </a:p>
        </p:txBody>
      </p:sp>
    </p:spTree>
    <p:extLst>
      <p:ext uri="{BB962C8B-B14F-4D97-AF65-F5344CB8AC3E}">
        <p14:creationId xmlns:p14="http://schemas.microsoft.com/office/powerpoint/2010/main" val="215105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YA7Y7DYX2VNK-984736364-908215</_dlc_DocId>
    <_dlc_DocIdUrl xmlns="da7460bd-a988-4074-8adc-b6859d0442c4">
      <Url>https://signantinternal.sharepoint.com/sites/SCRS/_layouts/15/DocIdRedir.aspx?ID=YA7Y7DYX2VNK-984736364-908215</Url>
      <Description>YA7Y7DYX2VNK-984736364-908215</Description>
    </_dlc_DocIdUrl>
    <SharedWithUsers xmlns="da7460bd-a988-4074-8adc-b6859d0442c4">
      <UserInfo>
        <DisplayName>Darlene Seitz</DisplayName>
        <AccountId>30</AccountId>
        <AccountType/>
      </UserInfo>
    </SharedWithUsers>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20" ma:contentTypeDescription="Create a new document." ma:contentTypeScope="" ma:versionID="88b7774c6daf6b289a0c9947636592a8">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1c5b8377dba6b0e591526d59e10d3e20"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B5C58-BA69-4057-AB7D-6A51036752EE}">
  <ds:schemaRefs>
    <ds:schemaRef ds:uri="http://schemas.microsoft.com/sharepoint/events"/>
  </ds:schemaRefs>
</ds:datastoreItem>
</file>

<file path=customXml/itemProps2.xml><?xml version="1.0" encoding="utf-8"?>
<ds:datastoreItem xmlns:ds="http://schemas.openxmlformats.org/officeDocument/2006/customXml" ds:itemID="{9E59FFE9-587D-48ED-BD72-033B3203A520}">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3.xml><?xml version="1.0" encoding="utf-8"?>
<ds:datastoreItem xmlns:ds="http://schemas.openxmlformats.org/officeDocument/2006/customXml" ds:itemID="{9134CEA5-20F7-4B9F-9B66-B801BEA59C70}"/>
</file>

<file path=customXml/itemProps4.xml><?xml version="1.0" encoding="utf-8"?>
<ds:datastoreItem xmlns:ds="http://schemas.openxmlformats.org/officeDocument/2006/customXml" ds:itemID="{BDC3ABF3-962D-4354-9A71-387F3E11E3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1692</TotalTime>
  <Words>270</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Source Sans Pro</vt:lpstr>
      <vt:lpstr>Office Theme</vt:lpstr>
      <vt:lpstr>title</vt:lpstr>
      <vt:lpstr>Criteria for Awarding Contact Hours</vt:lpstr>
      <vt:lpstr>In compliance with ANCC Guidelines, I herby declare:   I do not have any relevant financial or other relationships with the manufacture(s) of any commercial service(s) discussed in this educational activity.    speakers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Michael Pierre</cp:lastModifiedBy>
  <cp:revision>10</cp:revision>
  <dcterms:created xsi:type="dcterms:W3CDTF">2020-03-16T15:11:30Z</dcterms:created>
  <dcterms:modified xsi:type="dcterms:W3CDTF">2025-04-04T21:53:50Z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1748400</vt:r8>
  </property>
  <property fmtid="{D5CDD505-2E9C-101B-9397-08002B2CF9AE}" pid="4" name="_dlc_DocIdItemGuid">
    <vt:lpwstr>b1c8b3e5-fe7f-443d-bf90-be749b0e8dff</vt:lpwstr>
  </property>
  <property fmtid="{D5CDD505-2E9C-101B-9397-08002B2CF9AE}" pid="5" name="MediaServiceImageTags">
    <vt:lpwstr/>
  </property>
</Properties>
</file>