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7"/>
    <p:restoredTop sz="94655"/>
  </p:normalViewPr>
  <p:slideViewPr>
    <p:cSldViewPr snapToGrid="0" snapToObjects="1">
      <p:cViewPr varScale="1">
        <p:scale>
          <a:sx n="106" d="100"/>
          <a:sy n="10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Pierre" userId="71ee1055-6f45-48e9-9e30-8ab8030757b7" providerId="ADAL" clId="{ACAEB04E-6B2F-4DAE-94A4-C3EDDC5342BA}"/>
    <pc:docChg chg="undo redo custSel addSld delSld modSld sldOrd">
      <pc:chgData name="Michael Pierre" userId="71ee1055-6f45-48e9-9e30-8ab8030757b7" providerId="ADAL" clId="{ACAEB04E-6B2F-4DAE-94A4-C3EDDC5342BA}" dt="2023-08-11T14:12:23.145" v="546"/>
      <pc:docMkLst>
        <pc:docMk/>
      </pc:docMkLst>
      <pc:sldChg chg="modSp mod">
        <pc:chgData name="Michael Pierre" userId="71ee1055-6f45-48e9-9e30-8ab8030757b7" providerId="ADAL" clId="{ACAEB04E-6B2F-4DAE-94A4-C3EDDC5342BA}" dt="2023-08-09T13:40:26.252" v="145" actId="20577"/>
        <pc:sldMkLst>
          <pc:docMk/>
          <pc:sldMk cId="1657861534" sldId="256"/>
        </pc:sldMkLst>
        <pc:spChg chg="mod">
          <ac:chgData name="Michael Pierre" userId="71ee1055-6f45-48e9-9e30-8ab8030757b7" providerId="ADAL" clId="{ACAEB04E-6B2F-4DAE-94A4-C3EDDC5342BA}" dt="2023-08-09T13:40:26.252" v="145" actId="20577"/>
          <ac:spMkLst>
            <pc:docMk/>
            <pc:sldMk cId="1657861534" sldId="256"/>
            <ac:spMk id="3" creationId="{00000000-0000-0000-0000-000000000000}"/>
          </ac:spMkLst>
        </pc:spChg>
      </pc:sldChg>
      <pc:sldChg chg="modSp del mod">
        <pc:chgData name="Michael Pierre" userId="71ee1055-6f45-48e9-9e30-8ab8030757b7" providerId="ADAL" clId="{ACAEB04E-6B2F-4DAE-94A4-C3EDDC5342BA}" dt="2023-08-09T14:53:47.994" v="171" actId="47"/>
        <pc:sldMkLst>
          <pc:docMk/>
          <pc:sldMk cId="13311689" sldId="261"/>
        </pc:sldMkLst>
        <pc:spChg chg="mod">
          <ac:chgData name="Michael Pierre" userId="71ee1055-6f45-48e9-9e30-8ab8030757b7" providerId="ADAL" clId="{ACAEB04E-6B2F-4DAE-94A4-C3EDDC5342BA}" dt="2023-08-09T13:40:52.661" v="151" actId="20577"/>
          <ac:spMkLst>
            <pc:docMk/>
            <pc:sldMk cId="13311689" sldId="261"/>
            <ac:spMk id="2" creationId="{00000000-0000-0000-0000-000000000000}"/>
          </ac:spMkLst>
        </pc:spChg>
        <pc:spChg chg="mod">
          <ac:chgData name="Michael Pierre" userId="71ee1055-6f45-48e9-9e30-8ab8030757b7" providerId="ADAL" clId="{ACAEB04E-6B2F-4DAE-94A4-C3EDDC5342BA}" dt="2023-08-09T12:24:52.747" v="113" actId="2711"/>
          <ac:spMkLst>
            <pc:docMk/>
            <pc:sldMk cId="13311689" sldId="261"/>
            <ac:spMk id="3" creationId="{00000000-0000-0000-0000-000000000000}"/>
          </ac:spMkLst>
        </pc:spChg>
      </pc:sldChg>
      <pc:sldChg chg="del">
        <pc:chgData name="Michael Pierre" userId="71ee1055-6f45-48e9-9e30-8ab8030757b7" providerId="ADAL" clId="{ACAEB04E-6B2F-4DAE-94A4-C3EDDC5342BA}" dt="2023-08-09T12:09:56.218" v="0" actId="47"/>
        <pc:sldMkLst>
          <pc:docMk/>
          <pc:sldMk cId="73659289" sldId="262"/>
        </pc:sldMkLst>
      </pc:sldChg>
      <pc:sldChg chg="modSp mod">
        <pc:chgData name="Michael Pierre" userId="71ee1055-6f45-48e9-9e30-8ab8030757b7" providerId="ADAL" clId="{ACAEB04E-6B2F-4DAE-94A4-C3EDDC5342BA}" dt="2023-08-11T14:03:30.683" v="544" actId="20577"/>
        <pc:sldMkLst>
          <pc:docMk/>
          <pc:sldMk cId="1087332053" sldId="263"/>
        </pc:sldMkLst>
        <pc:spChg chg="mod">
          <ac:chgData name="Michael Pierre" userId="71ee1055-6f45-48e9-9e30-8ab8030757b7" providerId="ADAL" clId="{ACAEB04E-6B2F-4DAE-94A4-C3EDDC5342BA}" dt="2023-08-11T14:03:30.683" v="544" actId="20577"/>
          <ac:spMkLst>
            <pc:docMk/>
            <pc:sldMk cId="1087332053" sldId="263"/>
            <ac:spMk id="2" creationId="{00000000-0000-0000-0000-000000000000}"/>
          </ac:spMkLst>
        </pc:spChg>
        <pc:spChg chg="mod">
          <ac:chgData name="Michael Pierre" userId="71ee1055-6f45-48e9-9e30-8ab8030757b7" providerId="ADAL" clId="{ACAEB04E-6B2F-4DAE-94A4-C3EDDC5342BA}" dt="2023-08-09T12:25:07.275" v="114" actId="2711"/>
          <ac:spMkLst>
            <pc:docMk/>
            <pc:sldMk cId="1087332053" sldId="263"/>
            <ac:spMk id="3" creationId="{00000000-0000-0000-0000-000000000000}"/>
          </ac:spMkLst>
        </pc:spChg>
      </pc:sldChg>
      <pc:sldChg chg="addSp delSp modSp new mod ord">
        <pc:chgData name="Michael Pierre" userId="71ee1055-6f45-48e9-9e30-8ab8030757b7" providerId="ADAL" clId="{ACAEB04E-6B2F-4DAE-94A4-C3EDDC5342BA}" dt="2023-08-11T14:12:23.145" v="546"/>
        <pc:sldMkLst>
          <pc:docMk/>
          <pc:sldMk cId="357869051" sldId="264"/>
        </pc:sldMkLst>
        <pc:spChg chg="mod">
          <ac:chgData name="Michael Pierre" userId="71ee1055-6f45-48e9-9e30-8ab8030757b7" providerId="ADAL" clId="{ACAEB04E-6B2F-4DAE-94A4-C3EDDC5342BA}" dt="2023-08-09T12:25:15.533" v="115" actId="2711"/>
          <ac:spMkLst>
            <pc:docMk/>
            <pc:sldMk cId="357869051" sldId="264"/>
            <ac:spMk id="2" creationId="{13E1E4CA-56C7-2F0D-5571-AC5F4D93EEB2}"/>
          </ac:spMkLst>
        </pc:spChg>
        <pc:spChg chg="add del">
          <ac:chgData name="Michael Pierre" userId="71ee1055-6f45-48e9-9e30-8ab8030757b7" providerId="ADAL" clId="{ACAEB04E-6B2F-4DAE-94A4-C3EDDC5342BA}" dt="2023-08-09T12:22:14.378" v="68" actId="22"/>
          <ac:spMkLst>
            <pc:docMk/>
            <pc:sldMk cId="357869051" sldId="264"/>
            <ac:spMk id="4" creationId="{B29FD6A9-DE15-8EB3-2CA3-21B2054F2856}"/>
          </ac:spMkLst>
        </pc:spChg>
        <pc:spChg chg="add mod">
          <ac:chgData name="Michael Pierre" userId="71ee1055-6f45-48e9-9e30-8ab8030757b7" providerId="ADAL" clId="{ACAEB04E-6B2F-4DAE-94A4-C3EDDC5342BA}" dt="2023-08-09T15:51:35.554" v="533" actId="20577"/>
          <ac:spMkLst>
            <pc:docMk/>
            <pc:sldMk cId="357869051" sldId="264"/>
            <ac:spMk id="6" creationId="{A9D24B5C-7DF8-440C-63AC-3B94CF698CBA}"/>
          </ac:spMkLst>
        </pc:spChg>
      </pc:sldChg>
    </pc:docChg>
  </pc:docChgLst>
  <pc:docChgLst>
    <pc:chgData name="Darlene Seitz" userId="173580e9-cac1-48d1-ba8b-5cbf2569671b" providerId="ADAL" clId="{87D88543-B5E4-46C1-8623-B023AEBA4C8B}"/>
    <pc:docChg chg="custSel addSld delSld modSld">
      <pc:chgData name="Darlene Seitz" userId="173580e9-cac1-48d1-ba8b-5cbf2569671b" providerId="ADAL" clId="{87D88543-B5E4-46C1-8623-B023AEBA4C8B}" dt="2022-01-18T14:10:00.590" v="5" actId="2890"/>
      <pc:docMkLst>
        <pc:docMk/>
      </pc:docMkLst>
      <pc:sldChg chg="modSp mod">
        <pc:chgData name="Darlene Seitz" userId="173580e9-cac1-48d1-ba8b-5cbf2569671b" providerId="ADAL" clId="{87D88543-B5E4-46C1-8623-B023AEBA4C8B}" dt="2022-01-14T18:46:12.290" v="2" actId="6549"/>
        <pc:sldMkLst>
          <pc:docMk/>
          <pc:sldMk cId="1657861534" sldId="256"/>
        </pc:sldMkLst>
        <pc:spChg chg="mod">
          <ac:chgData name="Darlene Seitz" userId="173580e9-cac1-48d1-ba8b-5cbf2569671b" providerId="ADAL" clId="{87D88543-B5E4-46C1-8623-B023AEBA4C8B}" dt="2022-01-14T18:46:09.496" v="1" actId="27636"/>
          <ac:spMkLst>
            <pc:docMk/>
            <pc:sldMk cId="1657861534" sldId="256"/>
            <ac:spMk id="2" creationId="{00000000-0000-0000-0000-000000000000}"/>
          </ac:spMkLst>
        </pc:spChg>
        <pc:spChg chg="mod">
          <ac:chgData name="Darlene Seitz" userId="173580e9-cac1-48d1-ba8b-5cbf2569671b" providerId="ADAL" clId="{87D88543-B5E4-46C1-8623-B023AEBA4C8B}" dt="2022-01-14T18:46:12.290" v="2" actId="6549"/>
          <ac:spMkLst>
            <pc:docMk/>
            <pc:sldMk cId="1657861534" sldId="256"/>
            <ac:spMk id="3" creationId="{00000000-0000-0000-0000-000000000000}"/>
          </ac:spMkLst>
        </pc:spChg>
      </pc:sldChg>
      <pc:sldChg chg="add">
        <pc:chgData name="Darlene Seitz" userId="173580e9-cac1-48d1-ba8b-5cbf2569671b" providerId="ADAL" clId="{87D88543-B5E4-46C1-8623-B023AEBA4C8B}" dt="2022-01-18T14:10:00.590" v="5" actId="2890"/>
        <pc:sldMkLst>
          <pc:docMk/>
          <pc:sldMk cId="1087332053" sldId="263"/>
        </pc:sldMkLst>
      </pc:sldChg>
      <pc:sldChg chg="add del">
        <pc:chgData name="Darlene Seitz" userId="173580e9-cac1-48d1-ba8b-5cbf2569671b" providerId="ADAL" clId="{87D88543-B5E4-46C1-8623-B023AEBA4C8B}" dt="2022-01-18T14:09:17.441" v="4" actId="2696"/>
        <pc:sldMkLst>
          <pc:docMk/>
          <pc:sldMk cId="4201722330" sldId="263"/>
        </pc:sldMkLst>
      </pc:sldChg>
    </pc:docChg>
  </pc:docChgLst>
  <pc:docChgLst>
    <pc:chgData name="Michael Pierre" userId="71ee1055-6f45-48e9-9e30-8ab8030757b7" providerId="ADAL" clId="{96255069-7D24-4D92-9E4B-F7E0D3E3FB44}"/>
    <pc:docChg chg="undo custSel addSld delSld modSld">
      <pc:chgData name="Michael Pierre" userId="71ee1055-6f45-48e9-9e30-8ab8030757b7" providerId="ADAL" clId="{96255069-7D24-4D92-9E4B-F7E0D3E3FB44}" dt="2023-06-15T12:42:27.966" v="13"/>
      <pc:docMkLst>
        <pc:docMk/>
      </pc:docMkLst>
      <pc:sldChg chg="add del">
        <pc:chgData name="Michael Pierre" userId="71ee1055-6f45-48e9-9e30-8ab8030757b7" providerId="ADAL" clId="{96255069-7D24-4D92-9E4B-F7E0D3E3FB44}" dt="2023-06-15T12:42:26.976" v="12" actId="47"/>
        <pc:sldMkLst>
          <pc:docMk/>
          <pc:sldMk cId="1657861534" sldId="256"/>
        </pc:sldMkLst>
      </pc:sldChg>
      <pc:sldChg chg="add del">
        <pc:chgData name="Michael Pierre" userId="71ee1055-6f45-48e9-9e30-8ab8030757b7" providerId="ADAL" clId="{96255069-7D24-4D92-9E4B-F7E0D3E3FB44}" dt="2023-06-15T12:42:26.354" v="11" actId="47"/>
        <pc:sldMkLst>
          <pc:docMk/>
          <pc:sldMk cId="13311689" sldId="261"/>
        </pc:sldMkLst>
      </pc:sldChg>
      <pc:sldChg chg="add del">
        <pc:chgData name="Michael Pierre" userId="71ee1055-6f45-48e9-9e30-8ab8030757b7" providerId="ADAL" clId="{96255069-7D24-4D92-9E4B-F7E0D3E3FB44}" dt="2023-06-15T12:42:24.250" v="8" actId="47"/>
        <pc:sldMkLst>
          <pc:docMk/>
          <pc:sldMk cId="73659289" sldId="262"/>
        </pc:sldMkLst>
      </pc:sldChg>
      <pc:sldChg chg="add del">
        <pc:chgData name="Michael Pierre" userId="71ee1055-6f45-48e9-9e30-8ab8030757b7" providerId="ADAL" clId="{96255069-7D24-4D92-9E4B-F7E0D3E3FB44}" dt="2023-06-15T12:42:25.738" v="10" actId="47"/>
        <pc:sldMkLst>
          <pc:docMk/>
          <pc:sldMk cId="1087332053" sldId="263"/>
        </pc:sldMkLst>
      </pc:sldChg>
      <pc:sldChg chg="add del setBg">
        <pc:chgData name="Michael Pierre" userId="71ee1055-6f45-48e9-9e30-8ab8030757b7" providerId="ADAL" clId="{96255069-7D24-4D92-9E4B-F7E0D3E3FB44}" dt="2023-06-15T12:42:27.966" v="13"/>
        <pc:sldMkLst>
          <pc:docMk/>
          <pc:sldMk cId="3045873362" sldId="2145706256"/>
        </pc:sldMkLst>
      </pc:sldChg>
      <pc:sldChg chg="new del">
        <pc:chgData name="Michael Pierre" userId="71ee1055-6f45-48e9-9e30-8ab8030757b7" providerId="ADAL" clId="{96255069-7D24-4D92-9E4B-F7E0D3E3FB44}" dt="2023-06-15T12:42:25.081" v="9" actId="680"/>
        <pc:sldMkLst>
          <pc:docMk/>
          <pc:sldMk cId="3877735558" sldId="2145706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288A-FCEA-2A4A-A1CE-BF25654EAF7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FC25-4A46-444B-AAAA-C1A42D0E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(presenters)</a:t>
            </a:r>
          </a:p>
          <a:p>
            <a:r>
              <a:rPr lang="en-US" sz="2800" dirty="0"/>
              <a:t>(date)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E4CA-56C7-2F0D-5571-AC5F4D93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Criteria for Awarding Contact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24B5C-7DF8-440C-63AC-3B94CF698CBA}"/>
              </a:ext>
            </a:extLst>
          </p:cNvPr>
          <p:cNvSpPr txBox="1"/>
          <p:nvPr/>
        </p:nvSpPr>
        <p:spPr>
          <a:xfrm>
            <a:off x="956422" y="1455364"/>
            <a:ext cx="101575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Applicants must be present during the “live” event, contact hours are not issued for recordings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Applicants must attend the activity the whole time, missing no more than ten minutes of the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Applicants must complete the post-meeting survey with a score of at least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Applicants must complete the post meeting survey evaluation questions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i="1" dirty="0">
                <a:solidFill>
                  <a:srgbClr val="003B5C"/>
                </a:solidFill>
                <a:latin typeface="+mn-lt"/>
                <a:ea typeface="Arial"/>
                <a:cs typeface="Arial"/>
                <a:sym typeface="Arial"/>
              </a:rPr>
              <a:t>Society for Clinical Research Sites, Inc. is accredited as a provider of nursing continuing professional development by the American Nurses Credentialing Center’s Commission on Accreditation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86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02006"/>
            <a:ext cx="10515600" cy="3173506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  <a:t>In compliance with ANCC Guidelines, I herby declare: </a:t>
            </a: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  <a:t>I do not have any relevant financial or other relationships with the manufacture(s) of any commercial service(s) discussed in this educational activity. </a:t>
            </a: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  <a:t>(Presenter names and titles)</a:t>
            </a: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800" dirty="0">
                <a:solidFill>
                  <a:srgbClr val="003B5C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</a:br>
            <a:endParaRPr lang="en-US" sz="1800" dirty="0">
              <a:solidFill>
                <a:srgbClr val="003B5C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517525"/>
            <a:ext cx="10515600" cy="820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B5C"/>
                </a:solidFill>
                <a:latin typeface="+mn-lt"/>
                <a:ea typeface="Arial" charset="0"/>
                <a:cs typeface="Arial" charset="0"/>
              </a:rPr>
              <a:t>Faculty Disclosure </a:t>
            </a:r>
          </a:p>
        </p:txBody>
      </p:sp>
    </p:spTree>
    <p:extLst>
      <p:ext uri="{BB962C8B-B14F-4D97-AF65-F5344CB8AC3E}">
        <p14:creationId xmlns:p14="http://schemas.microsoft.com/office/powerpoint/2010/main" val="108733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a7460bd-a988-4074-8adc-b6859d0442c4">YA7Y7DYX2VNK-984736364-858951</_dlc_DocId>
    <_dlc_DocIdUrl xmlns="da7460bd-a988-4074-8adc-b6859d0442c4">
      <Url>https://signantinternal.sharepoint.com/sites/SCRS/_layouts/15/DocIdRedir.aspx?ID=YA7Y7DYX2VNK-984736364-858951</Url>
      <Description>YA7Y7DYX2VNK-984736364-858951</Description>
    </_dlc_DocIdUrl>
    <SharedWithUsers xmlns="da7460bd-a988-4074-8adc-b6859d0442c4">
      <UserInfo>
        <DisplayName>Darlene Seitz</DisplayName>
        <AccountId>30</AccountId>
        <AccountType/>
      </UserInfo>
    </SharedWithUsers>
    <lcf76f155ced4ddcb4097134ff3c332f xmlns="dd0833f7-cc77-483a-9af1-38a97744ebe2">
      <Terms xmlns="http://schemas.microsoft.com/office/infopath/2007/PartnerControls"/>
    </lcf76f155ced4ddcb4097134ff3c332f>
    <TaxCatchAll xmlns="da7460bd-a988-4074-8adc-b6859d0442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EC39279C1EA40A38DD313DBE7AFBA" ma:contentTypeVersion="17" ma:contentTypeDescription="Create a new document." ma:contentTypeScope="" ma:versionID="716ae068b5c23b212769566d4ddc40a1">
  <xsd:schema xmlns:xsd="http://www.w3.org/2001/XMLSchema" xmlns:xs="http://www.w3.org/2001/XMLSchema" xmlns:p="http://schemas.microsoft.com/office/2006/metadata/properties" xmlns:ns2="da7460bd-a988-4074-8adc-b6859d0442c4" xmlns:ns3="dd0833f7-cc77-483a-9af1-38a97744ebe2" targetNamespace="http://schemas.microsoft.com/office/2006/metadata/properties" ma:root="true" ma:fieldsID="59268aff0cf6309396ab00b6b2731649" ns2:_="" ns3:_="">
    <xsd:import namespace="da7460bd-a988-4074-8adc-b6859d0442c4"/>
    <xsd:import namespace="dd0833f7-cc77-483a-9af1-38a97744eb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460bd-a988-4074-8adc-b6859d0442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8d474c4-8298-4c4e-b9fb-89092b869db0}" ma:internalName="TaxCatchAll" ma:showField="CatchAllData" ma:web="da7460bd-a988-4074-8adc-b6859d0442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833f7-cc77-483a-9af1-38a97744e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69f8e40-279c-4e8a-a2f9-ce59f145a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3B5C58-BA69-4057-AB7D-6A51036752E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E59FFE9-587D-48ED-BD72-033B3203A520}">
  <ds:schemaRefs>
    <ds:schemaRef ds:uri="http://schemas.microsoft.com/office/2006/metadata/properties"/>
    <ds:schemaRef ds:uri="http://schemas.microsoft.com/office/infopath/2007/PartnerControls"/>
    <ds:schemaRef ds:uri="da7460bd-a988-4074-8adc-b6859d0442c4"/>
    <ds:schemaRef ds:uri="dd0833f7-cc77-483a-9af1-38a97744ebe2"/>
  </ds:schemaRefs>
</ds:datastoreItem>
</file>

<file path=customXml/itemProps3.xml><?xml version="1.0" encoding="utf-8"?>
<ds:datastoreItem xmlns:ds="http://schemas.openxmlformats.org/officeDocument/2006/customXml" ds:itemID="{EA442B12-E622-4F1F-908D-B85228F3A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460bd-a988-4074-8adc-b6859d0442c4"/>
    <ds:schemaRef ds:uri="dd0833f7-cc77-483a-9af1-38a97744eb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DC3ABF3-962D-4354-9A71-387F3E11E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166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Criteria for Awarding Contact Hours</vt:lpstr>
      <vt:lpstr>In compliance with ANCC Guidelines, I herby declare:   I do not have any relevant financial or other relationships with the manufacture(s) of any commercial service(s) discussed in this educational activity.    (Presenter names and titles)         .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Dickman</dc:creator>
  <cp:lastModifiedBy>Michael Pierre</cp:lastModifiedBy>
  <cp:revision>10</cp:revision>
  <dcterms:created xsi:type="dcterms:W3CDTF">2020-03-16T15:11:30Z</dcterms:created>
  <dcterms:modified xsi:type="dcterms:W3CDTF">2023-08-11T17:09:48Z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0x010100A46EC39279C1EA40A38DD313DBE7AFBA</vt:lpwstr>
  </property>
  <property fmtid="{D5CDD505-2E9C-101B-9397-08002B2CF9AE}" pid="3" name="Order">
    <vt:r8>1748400</vt:r8>
  </property>
  <property fmtid="{D5CDD505-2E9C-101B-9397-08002B2CF9AE}" pid="4" name="_dlc_DocIdItemGuid">
    <vt:lpwstr>a98831e3-e10a-4671-8446-4e407b664688</vt:lpwstr>
  </property>
  <property fmtid="{D5CDD505-2E9C-101B-9397-08002B2CF9AE}" pid="5" name="MediaServiceImageTags">
    <vt:lpwstr/>
  </property>
</Properties>
</file>